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38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33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3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73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50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85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36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8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86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B3EF-A045-49C1-824F-979299C5D9F4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5D96-7CA6-4BAD-946A-938DDA9B94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8841" y="1719522"/>
            <a:ext cx="9144000" cy="2387600"/>
          </a:xfrm>
        </p:spPr>
        <p:txBody>
          <a:bodyPr>
            <a:normAutofit/>
          </a:bodyPr>
          <a:lstStyle/>
          <a:p>
            <a:r>
              <a:rPr lang="de-DE" sz="7200" dirty="0" smtClean="0">
                <a:latin typeface="Algerian" panose="04020705040A02060702" pitchFamily="82" charset="0"/>
              </a:rPr>
              <a:t>Hase</a:t>
            </a:r>
            <a:endParaRPr lang="de-DE" sz="7200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4588" y="6709132"/>
            <a:ext cx="9144000" cy="165576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26" name="Picture 2" descr="http://magazin.woxikon.de/wp-content/uploads/2012/04/H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3" y="311506"/>
            <a:ext cx="74676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41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dirty="0" smtClean="0">
                <a:latin typeface="Blackadder ITC" panose="04020505051007020D02" pitchFamily="82" charset="0"/>
              </a:rPr>
              <a:t>Nahrung</a:t>
            </a:r>
            <a:endParaRPr lang="de-DE" sz="7200" dirty="0">
              <a:latin typeface="Blackadder ITC" panose="04020505051007020D02" pitchFamily="8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Nahrung vom Hasen </a:t>
            </a:r>
            <a:endParaRPr lang="de-DE" dirty="0"/>
          </a:p>
        </p:txBody>
      </p:sp>
      <p:pic>
        <p:nvPicPr>
          <p:cNvPr id="1026" name="Picture 2" descr="http://www.mpreis.at/fileadmin/user_upload_mpreis/unternehmen/presse/Presseaussendungen/Tiroler_Rucola/Rucola_istockphoto_lepas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" y="3930423"/>
            <a:ext cx="2587626" cy="238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world.aufeminin.com/story/20140811/mohre-nicht-nur-gut-fur-die-augen-390306_w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14" y="2756937"/>
            <a:ext cx="2609461" cy="19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534975667.online.de/wp-content/uploads/2014/10/Teff-bread-vegan-and-glutenfree-www.healthyhappysteffi.com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132" y="905069"/>
            <a:ext cx="2660844" cy="219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gutefrage.net/media/fragen/bilder/welches-kaninchenfutter/0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89" y="379730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>
                <a:latin typeface="Curlz MT" panose="04040404050702020202" pitchFamily="82" charset="0"/>
              </a:rPr>
              <a:t>Feinde des Hasen</a:t>
            </a:r>
            <a:endParaRPr lang="de-DE" sz="5400" dirty="0">
              <a:latin typeface="Curlz MT" panose="04040404050702020202" pitchFamily="82" charset="0"/>
            </a:endParaRPr>
          </a:p>
        </p:txBody>
      </p:sp>
      <p:pic>
        <p:nvPicPr>
          <p:cNvPr id="2050" name="Picture 2" descr="http://tiernah.com/wordpress/wp-content/uploads/2014/01/Thomsongazellen-haben-viele-Feinde-an-erster-Stelle-steht-der-schnelle-Gepard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0" y="1875453"/>
            <a:ext cx="3651381" cy="293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webme.com/pic/t/tiere-aller-welt/u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4876800" cy="32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dpic.de/data/picture/detail/Rotfuchs_mit_Kaninchen_4126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65" y="4047768"/>
            <a:ext cx="357187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6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French Script MT" panose="03020402040607040605" pitchFamily="66" charset="0"/>
              </a:rPr>
              <a:t>Familie des Hasen</a:t>
            </a:r>
            <a:endParaRPr lang="de-DE" dirty="0">
              <a:latin typeface="French Script MT" panose="03020402040607040605" pitchFamily="66" charset="0"/>
            </a:endParaRPr>
          </a:p>
        </p:txBody>
      </p:sp>
      <p:pic>
        <p:nvPicPr>
          <p:cNvPr id="3074" name="Picture 2" descr="http://blog.hochkoenig.at/wp-content/uploads/2013/04/Hasen-Tiergartenal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4" y="3545633"/>
            <a:ext cx="2673848" cy="28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oCMYc3yUFCg5ODHiPGiXAYWWVmkq5HfOmEs-FNLM8Bdu2CtAp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89" y="798868"/>
            <a:ext cx="3548678" cy="40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ol.de/tiere/digitaler-zoo-die-20-verblueffendsten-tierbilder-71/nager-elch-auch-eine-interessante-kombi-jm8dhqh5ad-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75" y="2705877"/>
            <a:ext cx="4327881" cy="32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1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927" y="380927"/>
            <a:ext cx="10515600" cy="1325563"/>
          </a:xfrm>
        </p:spPr>
        <p:txBody>
          <a:bodyPr/>
          <a:lstStyle/>
          <a:p>
            <a:r>
              <a:rPr lang="de-DE" dirty="0" smtClean="0">
                <a:latin typeface="Vivaldi" panose="03020602050506090804" pitchFamily="66" charset="0"/>
              </a:rPr>
              <a:t>Körperbau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26" name="Picture 2" descr="http://file1.npage.de/004761/22/bilder/einteilungkaninch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23" y="1043709"/>
            <a:ext cx="6702859" cy="44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65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French Script MT" panose="03020402040607040605" pitchFamily="66" charset="0"/>
              </a:rPr>
              <a:t>Tragzeit:                               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                                           </a:t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                                        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1" y="4091710"/>
            <a:ext cx="5347854" cy="2862914"/>
          </a:xfrm>
        </p:spPr>
        <p:txBody>
          <a:bodyPr>
            <a:normAutofit/>
          </a:bodyPr>
          <a:lstStyle/>
          <a:p>
            <a:r>
              <a:rPr lang="de-DE" dirty="0" smtClean="0"/>
              <a:t>Dauert 25-50 Tage.</a:t>
            </a:r>
          </a:p>
          <a:p>
            <a:r>
              <a:rPr lang="de-DE" dirty="0" smtClean="0"/>
              <a:t>Hasen können bei einem Wurf 2-5 aber auch 15 Junge bekommen.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1026" name="Picture 2" descr="http://static.findix.com/data/adpix/picture_L/super-suesses-hasenbaby-364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99" y="453502"/>
            <a:ext cx="5431901" cy="377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00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Breitbild</PresentationFormat>
  <Paragraphs>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Algerian</vt:lpstr>
      <vt:lpstr>Arial</vt:lpstr>
      <vt:lpstr>Blackadder ITC</vt:lpstr>
      <vt:lpstr>Calibri</vt:lpstr>
      <vt:lpstr>Calibri Light</vt:lpstr>
      <vt:lpstr>Curlz MT</vt:lpstr>
      <vt:lpstr>French Script MT</vt:lpstr>
      <vt:lpstr>Vivaldi</vt:lpstr>
      <vt:lpstr>Office Theme</vt:lpstr>
      <vt:lpstr>Hase</vt:lpstr>
      <vt:lpstr>Nahrung</vt:lpstr>
      <vt:lpstr>Feinde des Hasen</vt:lpstr>
      <vt:lpstr>Familie des Hasen</vt:lpstr>
      <vt:lpstr>Körperbau </vt:lpstr>
      <vt:lpstr>Tragzeit:                                                                                                                               </vt:lpstr>
    </vt:vector>
  </TitlesOfParts>
  <Company>HS Umhausen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Hase</dc:title>
  <dc:creator>hs- schueler</dc:creator>
  <cp:lastModifiedBy>hs- schueler</cp:lastModifiedBy>
  <cp:revision>12</cp:revision>
  <dcterms:created xsi:type="dcterms:W3CDTF">2015-03-23T11:35:17Z</dcterms:created>
  <dcterms:modified xsi:type="dcterms:W3CDTF">2015-05-04T10:50:16Z</dcterms:modified>
</cp:coreProperties>
</file>