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AF"/>
    <a:srgbClr val="FDFFE1"/>
    <a:srgbClr val="FFE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113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FB0-15CB-4B97-82DD-1EFEFD605553}" type="datetimeFigureOut">
              <a:rPr lang="de-AT" smtClean="0"/>
              <a:t>11.01.2015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22AC-13F4-4B6C-A2A1-7C51B04A845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158943"/>
      </p:ext>
    </p:extLst>
  </p:cSld>
  <p:clrMapOvr>
    <a:masterClrMapping/>
  </p:clrMapOvr>
  <p:transition spd="slow" advClick="0" advTm="700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FB0-15CB-4B97-82DD-1EFEFD605553}" type="datetimeFigureOut">
              <a:rPr lang="de-AT" smtClean="0"/>
              <a:t>11.01.2015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22AC-13F4-4B6C-A2A1-7C51B04A845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8817495"/>
      </p:ext>
    </p:extLst>
  </p:cSld>
  <p:clrMapOvr>
    <a:masterClrMapping/>
  </p:clrMapOvr>
  <p:transition spd="slow" advClick="0" advTm="700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FB0-15CB-4B97-82DD-1EFEFD605553}" type="datetimeFigureOut">
              <a:rPr lang="de-AT" smtClean="0"/>
              <a:t>11.01.2015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22AC-13F4-4B6C-A2A1-7C51B04A8459}" type="slidenum">
              <a:rPr lang="de-AT" smtClean="0"/>
              <a:t>‹Nr.›</a:t>
            </a:fld>
            <a:endParaRPr lang="de-A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7127287"/>
      </p:ext>
    </p:extLst>
  </p:cSld>
  <p:clrMapOvr>
    <a:masterClrMapping/>
  </p:clrMapOvr>
  <p:transition spd="slow" advClick="0" advTm="7000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FB0-15CB-4B97-82DD-1EFEFD605553}" type="datetimeFigureOut">
              <a:rPr lang="de-AT" smtClean="0"/>
              <a:t>11.01.2015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22AC-13F4-4B6C-A2A1-7C51B04A845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8152712"/>
      </p:ext>
    </p:extLst>
  </p:cSld>
  <p:clrMapOvr>
    <a:masterClrMapping/>
  </p:clrMapOvr>
  <p:transition spd="slow" advClick="0" advTm="7000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FB0-15CB-4B97-82DD-1EFEFD605553}" type="datetimeFigureOut">
              <a:rPr lang="de-AT" smtClean="0"/>
              <a:t>11.01.2015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22AC-13F4-4B6C-A2A1-7C51B04A8459}" type="slidenum">
              <a:rPr lang="de-AT" smtClean="0"/>
              <a:t>‹Nr.›</a:t>
            </a:fld>
            <a:endParaRPr lang="de-A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080498"/>
      </p:ext>
    </p:extLst>
  </p:cSld>
  <p:clrMapOvr>
    <a:masterClrMapping/>
  </p:clrMapOvr>
  <p:transition spd="slow" advClick="0" advTm="7000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FB0-15CB-4B97-82DD-1EFEFD605553}" type="datetimeFigureOut">
              <a:rPr lang="de-AT" smtClean="0"/>
              <a:t>11.01.2015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22AC-13F4-4B6C-A2A1-7C51B04A845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5266630"/>
      </p:ext>
    </p:extLst>
  </p:cSld>
  <p:clrMapOvr>
    <a:masterClrMapping/>
  </p:clrMapOvr>
  <p:transition spd="slow" advClick="0" advTm="7000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FB0-15CB-4B97-82DD-1EFEFD605553}" type="datetimeFigureOut">
              <a:rPr lang="de-AT" smtClean="0"/>
              <a:t>11.01.2015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22AC-13F4-4B6C-A2A1-7C51B04A845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775811"/>
      </p:ext>
    </p:extLst>
  </p:cSld>
  <p:clrMapOvr>
    <a:masterClrMapping/>
  </p:clrMapOvr>
  <p:transition spd="slow" advClick="0" advTm="7000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FB0-15CB-4B97-82DD-1EFEFD605553}" type="datetimeFigureOut">
              <a:rPr lang="de-AT" smtClean="0"/>
              <a:t>11.01.2015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22AC-13F4-4B6C-A2A1-7C51B04A845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7283051"/>
      </p:ext>
    </p:extLst>
  </p:cSld>
  <p:clrMapOvr>
    <a:masterClrMapping/>
  </p:clrMapOvr>
  <p:transition spd="slow" advClick="0" advTm="700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FB0-15CB-4B97-82DD-1EFEFD605553}" type="datetimeFigureOut">
              <a:rPr lang="de-AT" smtClean="0"/>
              <a:t>11.01.2015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22AC-13F4-4B6C-A2A1-7C51B04A845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1908771"/>
      </p:ext>
    </p:extLst>
  </p:cSld>
  <p:clrMapOvr>
    <a:masterClrMapping/>
  </p:clrMapOvr>
  <p:transition spd="slow" advClick="0" advTm="700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FB0-15CB-4B97-82DD-1EFEFD605553}" type="datetimeFigureOut">
              <a:rPr lang="de-AT" smtClean="0"/>
              <a:t>11.01.2015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22AC-13F4-4B6C-A2A1-7C51B04A845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2499522"/>
      </p:ext>
    </p:extLst>
  </p:cSld>
  <p:clrMapOvr>
    <a:masterClrMapping/>
  </p:clrMapOvr>
  <p:transition spd="slow" advClick="0" advTm="700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FB0-15CB-4B97-82DD-1EFEFD605553}" type="datetimeFigureOut">
              <a:rPr lang="de-AT" smtClean="0"/>
              <a:t>11.01.2015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22AC-13F4-4B6C-A2A1-7C51B04A845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187936"/>
      </p:ext>
    </p:extLst>
  </p:cSld>
  <p:clrMapOvr>
    <a:masterClrMapping/>
  </p:clrMapOvr>
  <p:transition spd="slow" advClick="0" advTm="700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FB0-15CB-4B97-82DD-1EFEFD605553}" type="datetimeFigureOut">
              <a:rPr lang="de-AT" smtClean="0"/>
              <a:t>11.01.2015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22AC-13F4-4B6C-A2A1-7C51B04A845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1283299"/>
      </p:ext>
    </p:extLst>
  </p:cSld>
  <p:clrMapOvr>
    <a:masterClrMapping/>
  </p:clrMapOvr>
  <p:transition spd="slow" advClick="0" advTm="700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FB0-15CB-4B97-82DD-1EFEFD605553}" type="datetimeFigureOut">
              <a:rPr lang="de-AT" smtClean="0"/>
              <a:t>11.01.2015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22AC-13F4-4B6C-A2A1-7C51B04A845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332839"/>
      </p:ext>
    </p:extLst>
  </p:cSld>
  <p:clrMapOvr>
    <a:masterClrMapping/>
  </p:clrMapOvr>
  <p:transition spd="slow" advClick="0" advTm="700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FB0-15CB-4B97-82DD-1EFEFD605553}" type="datetimeFigureOut">
              <a:rPr lang="de-AT" smtClean="0"/>
              <a:t>11.01.2015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22AC-13F4-4B6C-A2A1-7C51B04A845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4553105"/>
      </p:ext>
    </p:extLst>
  </p:cSld>
  <p:clrMapOvr>
    <a:masterClrMapping/>
  </p:clrMapOvr>
  <p:transition spd="slow" advClick="0" advTm="700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FB0-15CB-4B97-82DD-1EFEFD605553}" type="datetimeFigureOut">
              <a:rPr lang="de-AT" smtClean="0"/>
              <a:t>11.01.2015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22AC-13F4-4B6C-A2A1-7C51B04A845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1724946"/>
      </p:ext>
    </p:extLst>
  </p:cSld>
  <p:clrMapOvr>
    <a:masterClrMapping/>
  </p:clrMapOvr>
  <p:transition spd="slow" advClick="0" advTm="700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FB0-15CB-4B97-82DD-1EFEFD605553}" type="datetimeFigureOut">
              <a:rPr lang="de-AT" smtClean="0"/>
              <a:t>11.01.2015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22AC-13F4-4B6C-A2A1-7C51B04A845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3188698"/>
      </p:ext>
    </p:extLst>
  </p:cSld>
  <p:clrMapOvr>
    <a:masterClrMapping/>
  </p:clrMapOvr>
  <p:transition spd="slow" advClick="0" advTm="700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C0FB0-15CB-4B97-82DD-1EFEFD605553}" type="datetimeFigureOut">
              <a:rPr lang="de-AT" smtClean="0"/>
              <a:t>11.01.2015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C4822AC-13F4-4B6C-A2A1-7C51B04A845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389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</p:sldLayoutIdLst>
  <p:transition spd="slow" advClick="0" advTm="7000">
    <p:push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7397"/>
            <a:ext cx="10515600" cy="1325563"/>
          </a:xfrm>
        </p:spPr>
        <p:txBody>
          <a:bodyPr/>
          <a:lstStyle/>
          <a:p>
            <a:pPr algn="ctr"/>
            <a:r>
              <a:rPr lang="de-A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Spaghetti für Zwei</a:t>
            </a:r>
            <a:br>
              <a:rPr lang="de-A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de-AT" sz="2000" dirty="0" smtClean="0"/>
              <a:t>Neu bearbeitet von: Janine, Jana &amp; Alina</a:t>
            </a:r>
            <a:endParaRPr lang="de-AT" sz="20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11" y="2272506"/>
            <a:ext cx="4875415" cy="3657600"/>
          </a:xfrm>
        </p:spPr>
      </p:pic>
      <p:sp>
        <p:nvSpPr>
          <p:cNvPr id="5" name="Wolkenförmige Legende 4"/>
          <p:cNvSpPr/>
          <p:nvPr/>
        </p:nvSpPr>
        <p:spPr>
          <a:xfrm>
            <a:off x="5376283" y="1722960"/>
            <a:ext cx="3173506" cy="1344705"/>
          </a:xfrm>
          <a:prstGeom prst="cloudCallout">
            <a:avLst>
              <a:gd name="adj1" fmla="val -54392"/>
              <a:gd name="adj2" fmla="val 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Mist. Ich habe meinen Löffel vergessen!</a:t>
            </a:r>
          </a:p>
        </p:txBody>
      </p:sp>
    </p:spTree>
    <p:extLst>
      <p:ext uri="{BB962C8B-B14F-4D97-AF65-F5344CB8AC3E}">
        <p14:creationId xmlns:p14="http://schemas.microsoft.com/office/powerpoint/2010/main" val="4269983723"/>
      </p:ext>
    </p:extLst>
  </p:cSld>
  <p:clrMapOvr>
    <a:masterClrMapping/>
  </p:clrMapOvr>
  <p:transition spd="slow" advClick="0" advTm="9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11" y="2272506"/>
            <a:ext cx="4875415" cy="3657600"/>
          </a:xfrm>
        </p:spPr>
      </p:pic>
      <p:sp>
        <p:nvSpPr>
          <p:cNvPr id="5" name="Wolkenförmige Legende 4"/>
          <p:cNvSpPr/>
          <p:nvPr/>
        </p:nvSpPr>
        <p:spPr>
          <a:xfrm>
            <a:off x="6083001" y="1320053"/>
            <a:ext cx="2872292" cy="1538343"/>
          </a:xfrm>
          <a:prstGeom prst="cloudCallout">
            <a:avLst>
              <a:gd name="adj1" fmla="val -47050"/>
              <a:gd name="adj2" fmla="val 4711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B</a:t>
            </a:r>
            <a:r>
              <a:rPr lang="de-AT" dirty="0" smtClean="0">
                <a:solidFill>
                  <a:schemeClr val="tx1"/>
                </a:solidFill>
              </a:rPr>
              <a:t>in ich hungrig!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76099"/>
      </p:ext>
    </p:extLst>
  </p:cSld>
  <p:clrMapOvr>
    <a:masterClrMapping/>
  </p:clrMapOvr>
  <p:transition spd="slow" advClick="0" advTm="7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11" y="2272506"/>
            <a:ext cx="4875415" cy="3657600"/>
          </a:xfrm>
        </p:spPr>
      </p:pic>
      <p:sp>
        <p:nvSpPr>
          <p:cNvPr id="5" name="Wolkenförmige Legende 4"/>
          <p:cNvSpPr/>
          <p:nvPr/>
        </p:nvSpPr>
        <p:spPr>
          <a:xfrm>
            <a:off x="6604000" y="1320800"/>
            <a:ext cx="2857500" cy="1524000"/>
          </a:xfrm>
          <a:prstGeom prst="cloudCallout">
            <a:avLst>
              <a:gd name="adj1" fmla="val -40833"/>
              <a:gd name="adj2" fmla="val 69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Warum sitzt die jetzt da?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01129"/>
      </p:ext>
    </p:extLst>
  </p:cSld>
  <p:clrMapOvr>
    <a:masterClrMapping/>
  </p:clrMapOvr>
  <p:transition spd="slow" advClick="0" advTm="7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11" y="2272506"/>
            <a:ext cx="4875415" cy="3657600"/>
          </a:xfrm>
        </p:spPr>
      </p:pic>
      <p:sp>
        <p:nvSpPr>
          <p:cNvPr id="5" name="Wolkenförmige Legende 4"/>
          <p:cNvSpPr/>
          <p:nvPr/>
        </p:nvSpPr>
        <p:spPr>
          <a:xfrm>
            <a:off x="6972300" y="1345406"/>
            <a:ext cx="2628900" cy="1295400"/>
          </a:xfrm>
          <a:prstGeom prst="cloudCallout">
            <a:avLst>
              <a:gd name="adj1" fmla="val -66727"/>
              <a:gd name="adj2" fmla="val 889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Lecker!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98054"/>
      </p:ext>
    </p:extLst>
  </p:cSld>
  <p:clrMapOvr>
    <a:masterClrMapping/>
  </p:clrMapOvr>
  <p:transition spd="slow" advClick="0" advTm="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11" y="2272506"/>
            <a:ext cx="4875415" cy="3657600"/>
          </a:xfrm>
        </p:spPr>
      </p:pic>
      <p:sp>
        <p:nvSpPr>
          <p:cNvPr id="7" name="Wolkenförmige Legende 6"/>
          <p:cNvSpPr/>
          <p:nvPr/>
        </p:nvSpPr>
        <p:spPr>
          <a:xfrm>
            <a:off x="6311900" y="965200"/>
            <a:ext cx="3060700" cy="1816100"/>
          </a:xfrm>
          <a:prstGeom prst="cloudCallout">
            <a:avLst>
              <a:gd name="adj1" fmla="val -30555"/>
              <a:gd name="adj2" fmla="val 6807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Was macht die jetzt?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42673"/>
      </p:ext>
    </p:extLst>
  </p:cSld>
  <p:clrMapOvr>
    <a:masterClrMapping/>
  </p:clrMapOvr>
  <p:transition spd="slow" advClick="0" advTm="7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11" y="2272506"/>
            <a:ext cx="4875415" cy="3657600"/>
          </a:xfrm>
        </p:spPr>
      </p:pic>
      <p:sp>
        <p:nvSpPr>
          <p:cNvPr id="6" name="Wolkenförmige Legende 5"/>
          <p:cNvSpPr/>
          <p:nvPr/>
        </p:nvSpPr>
        <p:spPr>
          <a:xfrm>
            <a:off x="7112000" y="1689100"/>
            <a:ext cx="2565400" cy="1485900"/>
          </a:xfrm>
          <a:prstGeom prst="cloudCallout">
            <a:avLst>
              <a:gd name="adj1" fmla="val -66288"/>
              <a:gd name="adj2" fmla="val 755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Die ist ja echt nett.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88633"/>
      </p:ext>
    </p:extLst>
  </p:cSld>
  <p:clrMapOvr>
    <a:masterClrMapping/>
  </p:clrMapOvr>
  <p:transition spd="slow" advClick="0" advTm="7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11" y="2272506"/>
            <a:ext cx="4875415" cy="3657600"/>
          </a:xfrm>
        </p:spPr>
      </p:pic>
      <p:sp>
        <p:nvSpPr>
          <p:cNvPr id="5" name="Wolkenförmige Legende 4"/>
          <p:cNvSpPr/>
          <p:nvPr/>
        </p:nvSpPr>
        <p:spPr>
          <a:xfrm>
            <a:off x="5988050" y="1244600"/>
            <a:ext cx="3384550" cy="1663700"/>
          </a:xfrm>
          <a:prstGeom prst="cloudCallout">
            <a:avLst>
              <a:gd name="adj1" fmla="val -73793"/>
              <a:gd name="adj2" fmla="val 766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Wie peinlich! Ich sitze auf dem falschen Platz.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40118"/>
      </p:ext>
    </p:extLst>
  </p:cSld>
  <p:clrMapOvr>
    <a:masterClrMapping/>
  </p:clrMapOvr>
  <p:transition spd="slow" advClick="0" advTm="7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11" y="2272506"/>
            <a:ext cx="4875415" cy="3657600"/>
          </a:xfrm>
        </p:spPr>
      </p:pic>
      <p:sp>
        <p:nvSpPr>
          <p:cNvPr id="7" name="Ovale Legende 6"/>
          <p:cNvSpPr/>
          <p:nvPr/>
        </p:nvSpPr>
        <p:spPr>
          <a:xfrm>
            <a:off x="5155356" y="2159794"/>
            <a:ext cx="1765300" cy="1168400"/>
          </a:xfrm>
          <a:prstGeom prst="wedgeEllipseCallout">
            <a:avLst>
              <a:gd name="adj1" fmla="val 27369"/>
              <a:gd name="adj2" fmla="val 1081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Hallo, ich bin Chantal.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9" name="Abgerundete rechteckige Legende 8"/>
          <p:cNvSpPr/>
          <p:nvPr/>
        </p:nvSpPr>
        <p:spPr>
          <a:xfrm>
            <a:off x="3605956" y="1828800"/>
            <a:ext cx="1549400" cy="1320800"/>
          </a:xfrm>
          <a:prstGeom prst="wedgeRoundRectCallout">
            <a:avLst>
              <a:gd name="adj1" fmla="val -29030"/>
              <a:gd name="adj2" fmla="val 10576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Hallo, ich bin Jasemin.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85045"/>
      </p:ext>
    </p:extLst>
  </p:cSld>
  <p:clrMapOvr>
    <a:masterClrMapping/>
  </p:clrMapOvr>
  <p:transition spd="slow" advClick="0" advTm="9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56</Words>
  <Application>Microsoft Office PowerPoint</Application>
  <PresentationFormat>Breitbild</PresentationFormat>
  <Paragraphs>10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Facette</vt:lpstr>
      <vt:lpstr>Spaghetti für Zwei Neu bearbeitet von: Janine, Jana &amp; Alina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Spaghetti für Zwei</dc:title>
  <dc:creator>dialer</dc:creator>
  <cp:lastModifiedBy>dialer</cp:lastModifiedBy>
  <cp:revision>10</cp:revision>
  <dcterms:created xsi:type="dcterms:W3CDTF">2015-01-11T16:57:15Z</dcterms:created>
  <dcterms:modified xsi:type="dcterms:W3CDTF">2015-01-11T17:57:23Z</dcterms:modified>
</cp:coreProperties>
</file>