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299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103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722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415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6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03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224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597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79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05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929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96C3-BBA2-418A-A165-B29E8D00C96C}" type="datetimeFigureOut">
              <a:rPr lang="de-AT" smtClean="0"/>
              <a:t>18.01.2015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78EC-D071-493F-ACC6-842AFFA79DD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69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027"/>
            <a:ext cx="12192000" cy="68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2" y="0"/>
            <a:ext cx="12282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18"/>
            <a:ext cx="12192000" cy="6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21"/>
            <a:ext cx="12192000" cy="68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anja.gufler</dc:creator>
  <cp:lastModifiedBy>Gufler</cp:lastModifiedBy>
  <cp:revision>4</cp:revision>
  <dcterms:created xsi:type="dcterms:W3CDTF">2015-01-18T15:24:27Z</dcterms:created>
  <dcterms:modified xsi:type="dcterms:W3CDTF">2015-01-18T17:31:09Z</dcterms:modified>
</cp:coreProperties>
</file>